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3" r:id="rId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52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10633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2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Boutique de Vêtements de Sport en </a:t>
            </a:r>
            <a:r>
              <a:rPr lang="en-US" sz="6312" b="1" kern="0" spc="-126" dirty="0" err="1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Ligne</a:t>
            </a:r>
            <a:endParaRPr lang="en-US" sz="6312" b="1" kern="0" spc="-126" dirty="0" smtClean="0">
              <a:solidFill>
                <a:srgbClr val="000000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  <a:p>
            <a:pPr marL="0" indent="0">
              <a:lnSpc>
                <a:spcPts val="7890"/>
              </a:lnSpc>
              <a:buNone/>
            </a:pPr>
            <a:r>
              <a:rPr lang="en-US" sz="6312" b="1" kern="0" spc="-126" dirty="0" smtClean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</a:rPr>
              <a:t>“Sport Club “ </a:t>
            </a:r>
            <a:endParaRPr lang="en-US" sz="6312" dirty="0"/>
          </a:p>
        </p:txBody>
      </p:sp>
      <p:sp>
        <p:nvSpPr>
          <p:cNvPr id="6" name="Shape 2"/>
          <p:cNvSpPr/>
          <p:nvPr/>
        </p:nvSpPr>
        <p:spPr>
          <a:xfrm>
            <a:off x="864037" y="560546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82316" y="5587008"/>
            <a:ext cx="2813090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endParaRPr lang="en-US" sz="24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0782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842016"/>
            <a:ext cx="6996112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Présentation de l'Entreprise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Notre objectif 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795117"/>
            <a:ext cx="3828931" cy="23702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Nous souhaitons inciter les geans a adopter un mode de vie plus actif en leur poffrant des produits adoptés a leurs besoins et en leur donnnt enie de </a:t>
            </a:r>
            <a:r>
              <a:rPr lang="en-US" sz="1944" kern="0" spc="-39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bouger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944" kern="0" spc="-39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plus 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créer un espace virtuel dynamique et inspirant 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Notre Expertise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79511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équipe passionnée de stylistes et de spécialistes du sport qui conçoivent nos collections.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185160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4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Nos Valeurs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795117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L'engagement envers l'environnement et le soutien à la communauté locale.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6809" y="499943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74594" y="979527"/>
            <a:ext cx="5327809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5"/>
              </a:lnSpc>
              <a:buNone/>
            </a:pPr>
            <a:r>
              <a:rPr lang="en-US" sz="4172" b="1" kern="0" spc="-83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Notre Offre de Produits</a:t>
            </a:r>
            <a:endParaRPr lang="en-US" sz="4172" dirty="0"/>
          </a:p>
        </p:txBody>
      </p:sp>
      <p:sp>
        <p:nvSpPr>
          <p:cNvPr id="6" name="Shape 2"/>
          <p:cNvSpPr/>
          <p:nvPr/>
        </p:nvSpPr>
        <p:spPr>
          <a:xfrm>
            <a:off x="10043160" y="1979533"/>
            <a:ext cx="30480" cy="5270421"/>
          </a:xfrm>
          <a:prstGeom prst="roundRect">
            <a:avLst>
              <a:gd name="adj" fmla="val 310317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9047381" y="2470785"/>
            <a:ext cx="788194" cy="30480"/>
          </a:xfrm>
          <a:prstGeom prst="roundRect">
            <a:avLst>
              <a:gd name="adj" fmla="val 310317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9805095" y="2232779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978926" y="2327077"/>
            <a:ext cx="158948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3"/>
              </a:lnSpc>
              <a:buNone/>
            </a:pPr>
            <a:r>
              <a:rPr lang="en-US" sz="250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503" dirty="0"/>
          </a:p>
        </p:txBody>
      </p:sp>
      <p:sp>
        <p:nvSpPr>
          <p:cNvPr id="10" name="Text 6"/>
          <p:cNvSpPr/>
          <p:nvPr/>
        </p:nvSpPr>
        <p:spPr>
          <a:xfrm>
            <a:off x="6274594" y="2204680"/>
            <a:ext cx="254519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608"/>
              </a:lnSpc>
              <a:buNone/>
            </a:pPr>
            <a:r>
              <a:rPr lang="en-US" sz="2086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Vêtements</a:t>
            </a:r>
            <a:endParaRPr lang="en-US" sz="2086" dirty="0"/>
          </a:p>
        </p:txBody>
      </p:sp>
      <p:sp>
        <p:nvSpPr>
          <p:cNvPr id="11" name="Text 7"/>
          <p:cNvSpPr/>
          <p:nvPr/>
        </p:nvSpPr>
        <p:spPr>
          <a:xfrm>
            <a:off x="6274594" y="2670810"/>
            <a:ext cx="2545199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37"/>
              </a:lnSpc>
              <a:buNone/>
            </a:pPr>
            <a:r>
              <a:rPr lang="en-US" sz="1773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T-shirts, shorts, pantalons, sweats et bien plus pour hommes, femmes et enfants.</a:t>
            </a:r>
            <a:endParaRPr lang="en-US" sz="1773" dirty="0"/>
          </a:p>
        </p:txBody>
      </p:sp>
      <p:sp>
        <p:nvSpPr>
          <p:cNvPr id="12" name="Shape 8"/>
          <p:cNvSpPr/>
          <p:nvPr/>
        </p:nvSpPr>
        <p:spPr>
          <a:xfrm>
            <a:off x="10281225" y="3596640"/>
            <a:ext cx="788194" cy="30480"/>
          </a:xfrm>
          <a:prstGeom prst="roundRect">
            <a:avLst>
              <a:gd name="adj" fmla="val 310317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9805095" y="3358634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978926" y="3452932"/>
            <a:ext cx="158948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3"/>
              </a:lnSpc>
              <a:buNone/>
            </a:pPr>
            <a:r>
              <a:rPr lang="en-US" sz="250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503" dirty="0"/>
          </a:p>
        </p:txBody>
      </p:sp>
      <p:sp>
        <p:nvSpPr>
          <p:cNvPr id="15" name="Text 11"/>
          <p:cNvSpPr/>
          <p:nvPr/>
        </p:nvSpPr>
        <p:spPr>
          <a:xfrm>
            <a:off x="11297007" y="3330535"/>
            <a:ext cx="254519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8"/>
              </a:lnSpc>
              <a:buNone/>
            </a:pPr>
            <a:r>
              <a:rPr lang="en-US" sz="2086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Chaussres </a:t>
            </a:r>
            <a:endParaRPr lang="en-US" sz="2086" dirty="0"/>
          </a:p>
        </p:txBody>
      </p:sp>
      <p:sp>
        <p:nvSpPr>
          <p:cNvPr id="16" name="Text 12"/>
          <p:cNvSpPr/>
          <p:nvPr/>
        </p:nvSpPr>
        <p:spPr>
          <a:xfrm>
            <a:off x="11297007" y="3796665"/>
            <a:ext cx="2545199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37"/>
              </a:lnSpc>
              <a:buNone/>
            </a:pPr>
            <a:r>
              <a:rPr lang="en-US" sz="1773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Baskets, sandales et autres chaussures de sport conçues pour le confort et la performance.</a:t>
            </a:r>
            <a:endParaRPr lang="en-US" sz="1773" dirty="0"/>
          </a:p>
        </p:txBody>
      </p:sp>
      <p:sp>
        <p:nvSpPr>
          <p:cNvPr id="17" name="Shape 13"/>
          <p:cNvSpPr/>
          <p:nvPr/>
        </p:nvSpPr>
        <p:spPr>
          <a:xfrm>
            <a:off x="9016900" y="5622895"/>
            <a:ext cx="788194" cy="30480"/>
          </a:xfrm>
          <a:prstGeom prst="roundRect">
            <a:avLst>
              <a:gd name="adj" fmla="val 310317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9805095" y="5384830"/>
            <a:ext cx="506611" cy="506611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994166" y="5449134"/>
            <a:ext cx="158948" cy="317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03"/>
              </a:lnSpc>
              <a:buNone/>
            </a:pPr>
            <a:r>
              <a:rPr lang="en-US" sz="2503" b="1" kern="0" spc="-5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503" dirty="0"/>
          </a:p>
        </p:txBody>
      </p:sp>
      <p:sp>
        <p:nvSpPr>
          <p:cNvPr id="20" name="Text 16"/>
          <p:cNvSpPr/>
          <p:nvPr/>
        </p:nvSpPr>
        <p:spPr>
          <a:xfrm>
            <a:off x="6287945" y="5384830"/>
            <a:ext cx="2545199" cy="662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608"/>
              </a:lnSpc>
              <a:buNone/>
            </a:pPr>
            <a:r>
              <a:rPr lang="en-US" sz="2086" b="1" kern="0" spc="-4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Accessoires et équipements </a:t>
            </a:r>
            <a:endParaRPr lang="en-US" sz="2086" dirty="0"/>
          </a:p>
        </p:txBody>
      </p:sp>
      <p:sp>
        <p:nvSpPr>
          <p:cNvPr id="21" name="Text 17"/>
          <p:cNvSpPr/>
          <p:nvPr/>
        </p:nvSpPr>
        <p:spPr>
          <a:xfrm>
            <a:off x="6305970" y="6041350"/>
            <a:ext cx="2545199" cy="1440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837"/>
              </a:lnSpc>
              <a:buNone/>
            </a:pPr>
            <a:r>
              <a:rPr lang="en-US" sz="1773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Sacs de sport, bouteilles d'eau, bandeaux et autres accessoires pour compléter votre tenue.</a:t>
            </a:r>
            <a:endParaRPr lang="en-US" sz="177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922" y="0"/>
            <a:ext cx="5918478" cy="77287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536615"/>
            <a:ext cx="5062180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6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Pourquoi Choisir Notre Site ?</a:t>
            </a:r>
            <a:endParaRPr lang="en-US" sz="3202" dirty="0"/>
          </a:p>
        </p:txBody>
      </p:sp>
      <p:sp>
        <p:nvSpPr>
          <p:cNvPr id="6" name="Shape 2"/>
          <p:cNvSpPr/>
          <p:nvPr/>
        </p:nvSpPr>
        <p:spPr>
          <a:xfrm>
            <a:off x="604837" y="1498283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38188" y="1570673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921" dirty="0"/>
          </a:p>
        </p:txBody>
      </p:sp>
      <p:sp>
        <p:nvSpPr>
          <p:cNvPr id="8" name="Text 4"/>
          <p:cNvSpPr/>
          <p:nvPr/>
        </p:nvSpPr>
        <p:spPr>
          <a:xfrm>
            <a:off x="1166336" y="1498283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1 </a:t>
            </a:r>
            <a:endParaRPr lang="en-US" sz="1601" dirty="0"/>
          </a:p>
        </p:txBody>
      </p:sp>
      <p:sp>
        <p:nvSpPr>
          <p:cNvPr id="9" name="Text 5"/>
          <p:cNvSpPr/>
          <p:nvPr/>
        </p:nvSpPr>
        <p:spPr>
          <a:xfrm>
            <a:off x="1166336" y="1856065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d'accueil présenatnt les différents catégories de produits de sport ( vetemnts , accesoires , equipements ….) 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4837" y="2776299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38188" y="2848689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921" dirty="0"/>
          </a:p>
        </p:txBody>
      </p:sp>
      <p:sp>
        <p:nvSpPr>
          <p:cNvPr id="12" name="Text 8"/>
          <p:cNvSpPr/>
          <p:nvPr/>
        </p:nvSpPr>
        <p:spPr>
          <a:xfrm>
            <a:off x="1166336" y="277629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2 </a:t>
            </a:r>
            <a:endParaRPr lang="en-US" sz="1601" dirty="0"/>
          </a:p>
        </p:txBody>
      </p:sp>
      <p:sp>
        <p:nvSpPr>
          <p:cNvPr id="13" name="Text 9"/>
          <p:cNvSpPr/>
          <p:nvPr/>
        </p:nvSpPr>
        <p:spPr>
          <a:xfrm>
            <a:off x="1166336" y="3134082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indiquant les différents produits a vendre et les commentaires des clients </a:t>
            </a:r>
            <a:endParaRPr lang="en-US" sz="1361" dirty="0"/>
          </a:p>
        </p:txBody>
      </p:sp>
      <p:sp>
        <p:nvSpPr>
          <p:cNvPr id="14" name="Shape 10"/>
          <p:cNvSpPr/>
          <p:nvPr/>
        </p:nvSpPr>
        <p:spPr>
          <a:xfrm>
            <a:off x="604837" y="377773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38188" y="3850124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1921" dirty="0"/>
          </a:p>
        </p:txBody>
      </p:sp>
      <p:sp>
        <p:nvSpPr>
          <p:cNvPr id="16" name="Text 12"/>
          <p:cNvSpPr/>
          <p:nvPr/>
        </p:nvSpPr>
        <p:spPr>
          <a:xfrm>
            <a:off x="1166336" y="377773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3 </a:t>
            </a:r>
            <a:endParaRPr lang="en-US" sz="1601" dirty="0"/>
          </a:p>
        </p:txBody>
      </p:sp>
      <p:sp>
        <p:nvSpPr>
          <p:cNvPr id="17" name="Text 13"/>
          <p:cNvSpPr/>
          <p:nvPr/>
        </p:nvSpPr>
        <p:spPr>
          <a:xfrm>
            <a:off x="1166336" y="4135517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présentant les différents promos disponibles , livraison mondiale 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04837" y="4779169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38188" y="4851559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1921" dirty="0"/>
          </a:p>
        </p:txBody>
      </p:sp>
      <p:sp>
        <p:nvSpPr>
          <p:cNvPr id="20" name="Text 16"/>
          <p:cNvSpPr/>
          <p:nvPr/>
        </p:nvSpPr>
        <p:spPr>
          <a:xfrm>
            <a:off x="1166336" y="477916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4 </a:t>
            </a:r>
            <a:endParaRPr lang="en-US" sz="1601" dirty="0"/>
          </a:p>
        </p:txBody>
      </p:sp>
      <p:sp>
        <p:nvSpPr>
          <p:cNvPr id="21" name="Text 17"/>
          <p:cNvSpPr/>
          <p:nvPr/>
        </p:nvSpPr>
        <p:spPr>
          <a:xfrm>
            <a:off x="1166336" y="5136952"/>
            <a:ext cx="737282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qui indique la localisation du boutique et vous permet de remplir un formulaire pour envoyer vos commenntaires ou questions </a:t>
            </a:r>
            <a:endParaRPr lang="en-US" sz="1361" dirty="0"/>
          </a:p>
        </p:txBody>
      </p:sp>
      <p:sp>
        <p:nvSpPr>
          <p:cNvPr id="22" name="Shape 18"/>
          <p:cNvSpPr/>
          <p:nvPr/>
        </p:nvSpPr>
        <p:spPr>
          <a:xfrm>
            <a:off x="604837" y="605718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738188" y="6129576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</a:t>
            </a:r>
            <a:endParaRPr lang="en-US" sz="1921" dirty="0"/>
          </a:p>
        </p:txBody>
      </p:sp>
      <p:sp>
        <p:nvSpPr>
          <p:cNvPr id="24" name="Text 20"/>
          <p:cNvSpPr/>
          <p:nvPr/>
        </p:nvSpPr>
        <p:spPr>
          <a:xfrm>
            <a:off x="1166336" y="6057186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5 </a:t>
            </a:r>
            <a:endParaRPr lang="en-US" sz="1601" dirty="0"/>
          </a:p>
        </p:txBody>
      </p:sp>
      <p:sp>
        <p:nvSpPr>
          <p:cNvPr id="25" name="Text 21"/>
          <p:cNvSpPr/>
          <p:nvPr/>
        </p:nvSpPr>
        <p:spPr>
          <a:xfrm>
            <a:off x="1166336" y="6414968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qui vous permet de payer en ligne </a:t>
            </a:r>
            <a:endParaRPr lang="en-US" sz="1361" dirty="0"/>
          </a:p>
        </p:txBody>
      </p:sp>
      <p:sp>
        <p:nvSpPr>
          <p:cNvPr id="26" name="Shape 22"/>
          <p:cNvSpPr/>
          <p:nvPr/>
        </p:nvSpPr>
        <p:spPr>
          <a:xfrm>
            <a:off x="604837" y="705862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7" name="Text 23"/>
          <p:cNvSpPr/>
          <p:nvPr/>
        </p:nvSpPr>
        <p:spPr>
          <a:xfrm>
            <a:off x="738188" y="7131010"/>
            <a:ext cx="121920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b="1" kern="0" spc="-38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6</a:t>
            </a:r>
            <a:endParaRPr lang="en-US" sz="1921" dirty="0"/>
          </a:p>
        </p:txBody>
      </p:sp>
      <p:sp>
        <p:nvSpPr>
          <p:cNvPr id="28" name="Text 24"/>
          <p:cNvSpPr/>
          <p:nvPr/>
        </p:nvSpPr>
        <p:spPr>
          <a:xfrm>
            <a:off x="1166336" y="7058620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b="1" kern="0" spc="-32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page 6 </a:t>
            </a:r>
            <a:endParaRPr lang="en-US" sz="1601" dirty="0"/>
          </a:p>
        </p:txBody>
      </p:sp>
      <p:sp>
        <p:nvSpPr>
          <p:cNvPr id="29" name="Text 25"/>
          <p:cNvSpPr/>
          <p:nvPr/>
        </p:nvSpPr>
        <p:spPr>
          <a:xfrm>
            <a:off x="1166336" y="7416403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 page qui vous permet de créer un compte ou de vous connecter si vous avez déja un compte </a:t>
            </a:r>
            <a:endParaRPr lang="en-US" sz="136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219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29070" y="3669744"/>
            <a:ext cx="6683335" cy="707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73"/>
              </a:lnSpc>
              <a:buNone/>
            </a:pPr>
            <a:r>
              <a:rPr lang="en-US" sz="4459" b="1" kern="0" spc="-89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Processus d'Achat Simplifié</a:t>
            </a:r>
            <a:endParaRPr lang="en-US" sz="445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70" y="4738449"/>
            <a:ext cx="3093006" cy="9625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369695" y="6061829"/>
            <a:ext cx="2611755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7"/>
              </a:lnSpc>
              <a:buNone/>
            </a:pPr>
            <a:r>
              <a:rPr lang="en-US" sz="2229" b="1" kern="0" spc="-45" dirty="0" err="1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Remplir</a:t>
            </a: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 le </a:t>
            </a:r>
            <a:r>
              <a:rPr lang="en-US" sz="2229" b="1" kern="0" spc="-45" dirty="0" err="1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formulaire</a:t>
            </a: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 </a:t>
            </a:r>
            <a:endParaRPr lang="en-US" sz="2229" dirty="0"/>
          </a:p>
        </p:txBody>
      </p:sp>
      <p:sp>
        <p:nvSpPr>
          <p:cNvPr id="8" name="Text 3"/>
          <p:cNvSpPr/>
          <p:nvPr/>
        </p:nvSpPr>
        <p:spPr>
          <a:xfrm>
            <a:off x="1369695" y="6559987"/>
            <a:ext cx="2611755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Parcourez notre vaste catalogue de produits.</a:t>
            </a:r>
            <a:endParaRPr lang="en-US" sz="1895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75" y="4738449"/>
            <a:ext cx="3093006" cy="9625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462701" y="6061829"/>
            <a:ext cx="2611755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7"/>
              </a:lnSpc>
              <a:buNone/>
            </a:pPr>
            <a:r>
              <a:rPr lang="en-US" sz="2229" b="1" kern="0" spc="-45" dirty="0" err="1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Passez</a:t>
            </a: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 la </a:t>
            </a:r>
            <a:r>
              <a:rPr lang="en-US" sz="2229" b="1" kern="0" spc="-45" dirty="0" err="1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commande</a:t>
            </a: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 </a:t>
            </a:r>
            <a:endParaRPr lang="en-US" sz="2229" dirty="0"/>
          </a:p>
        </p:txBody>
      </p:sp>
      <p:sp>
        <p:nvSpPr>
          <p:cNvPr id="11" name="Text 5"/>
          <p:cNvSpPr/>
          <p:nvPr/>
        </p:nvSpPr>
        <p:spPr>
          <a:xfrm>
            <a:off x="4462701" y="6559987"/>
            <a:ext cx="2611755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Nous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expertises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recevrent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votre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commande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endParaRPr lang="en-US" sz="1895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081" y="4738449"/>
            <a:ext cx="3093006" cy="9625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55706" y="6061829"/>
            <a:ext cx="2611755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7"/>
              </a:lnSpc>
              <a:buNone/>
            </a:pP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reception de la </a:t>
            </a:r>
            <a:r>
              <a:rPr lang="en-US" sz="2229" b="1" kern="0" spc="-45" dirty="0" err="1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commande</a:t>
            </a:r>
            <a:r>
              <a:rPr lang="en-US" sz="2229" b="1" kern="0" spc="-45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</a:rPr>
              <a:t> </a:t>
            </a:r>
            <a:endParaRPr lang="en-US" sz="2229" dirty="0"/>
          </a:p>
        </p:txBody>
      </p:sp>
      <p:sp>
        <p:nvSpPr>
          <p:cNvPr id="14" name="Text 7"/>
          <p:cNvSpPr/>
          <p:nvPr/>
        </p:nvSpPr>
        <p:spPr>
          <a:xfrm>
            <a:off x="7555706" y="6559987"/>
            <a:ext cx="2611755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Vous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allez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recevoir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votre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commande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dans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maximum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une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r>
              <a:rPr lang="en-US" sz="1895" kern="0" spc="-38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semaine</a:t>
            </a:r>
            <a:r>
              <a:rPr lang="en-US" sz="1895" kern="0" spc="-3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</a:t>
            </a:r>
            <a:endParaRPr lang="en-US" sz="1895" dirty="0"/>
          </a:p>
        </p:txBody>
      </p:sp>
      <p:sp>
        <p:nvSpPr>
          <p:cNvPr id="16" name="Text 8"/>
          <p:cNvSpPr/>
          <p:nvPr/>
        </p:nvSpPr>
        <p:spPr>
          <a:xfrm>
            <a:off x="10648712" y="6061829"/>
            <a:ext cx="2611874" cy="3538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7"/>
              </a:lnSpc>
              <a:buNone/>
            </a:pPr>
            <a:endParaRPr lang="en-US" sz="2229" dirty="0"/>
          </a:p>
        </p:txBody>
      </p:sp>
      <p:sp>
        <p:nvSpPr>
          <p:cNvPr id="17" name="Text 9"/>
          <p:cNvSpPr/>
          <p:nvPr/>
        </p:nvSpPr>
        <p:spPr>
          <a:xfrm>
            <a:off x="10648712" y="6559987"/>
            <a:ext cx="2611874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2"/>
              </a:lnSpc>
              <a:buNone/>
            </a:pPr>
            <a:endParaRPr lang="en-US" sz="189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294096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91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Contactez-Nous</a:t>
            </a:r>
            <a:endParaRPr lang="en-US" sz="4574" dirty="0"/>
          </a:p>
        </p:txBody>
      </p:sp>
      <p:sp>
        <p:nvSpPr>
          <p:cNvPr id="6" name="Shape 2"/>
          <p:cNvSpPr/>
          <p:nvPr/>
        </p:nvSpPr>
        <p:spPr>
          <a:xfrm>
            <a:off x="864037" y="3390424"/>
            <a:ext cx="7415927" cy="2545080"/>
          </a:xfrm>
          <a:prstGeom prst="roundRect">
            <a:avLst>
              <a:gd name="adj" fmla="val 407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523101" y="332017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126093" y="356139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Téléphone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4822627" y="356139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 </a:t>
            </a: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23 45 67 89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713022" y="409694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126093" y="426791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Email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4822627" y="426791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u="sng" kern="0" spc="-39" dirty="0" smtClean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sportclub@example</a:t>
            </a:r>
            <a:r>
              <a:rPr lang="en-US" sz="1944" u="sng" kern="0" spc="-39" dirty="0" smtClean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.com</a:t>
            </a:r>
            <a:endParaRPr lang="en-US" sz="1944" dirty="0"/>
          </a:p>
        </p:txBody>
      </p:sp>
      <p:sp>
        <p:nvSpPr>
          <p:cNvPr id="13" name="Shape 9"/>
          <p:cNvSpPr/>
          <p:nvPr/>
        </p:nvSpPr>
        <p:spPr>
          <a:xfrm>
            <a:off x="879277" y="4818698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26093" y="497443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Adresse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4822627" y="497443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Springfield , Massachusetts  ,</a:t>
            </a:r>
            <a:r>
              <a:rPr lang="en-US" sz="1944" kern="0" spc="-39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Etats</a:t>
            </a:r>
            <a:r>
              <a:rPr lang="en-US" sz="1944" kern="0" spc="-39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rPr>
              <a:t> unis </a:t>
            </a:r>
            <a:endParaRPr lang="en-US" sz="194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314</Words>
  <Application>Microsoft Office PowerPoint</Application>
  <PresentationFormat>Personnalisé</PresentationFormat>
  <Paragraphs>58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Source Sans Pro</vt:lpstr>
      <vt:lpstr>Source Serif Pro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5</cp:revision>
  <dcterms:created xsi:type="dcterms:W3CDTF">2024-08-07T14:40:32Z</dcterms:created>
  <dcterms:modified xsi:type="dcterms:W3CDTF">2024-08-07T19:33:39Z</dcterms:modified>
</cp:coreProperties>
</file>